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10"/>
  </p:notesMasterIdLst>
  <p:sldIdLst>
    <p:sldId id="256" r:id="rId2"/>
    <p:sldId id="261" r:id="rId3"/>
    <p:sldId id="257" r:id="rId4"/>
    <p:sldId id="258" r:id="rId5"/>
    <p:sldId id="263" r:id="rId6"/>
    <p:sldId id="260" r:id="rId7"/>
    <p:sldId id="259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5" autoAdjust="0"/>
    <p:restoredTop sz="94660"/>
  </p:normalViewPr>
  <p:slideViewPr>
    <p:cSldViewPr snapToGrid="0">
      <p:cViewPr>
        <p:scale>
          <a:sx n="37" d="100"/>
          <a:sy n="37" d="100"/>
        </p:scale>
        <p:origin x="1224" y="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3E11E5-3CB5-4FB9-873D-E02D1B07D588}" type="datetimeFigureOut">
              <a:rPr lang="es-EC" smtClean="0"/>
              <a:t>2/9/2026</a:t>
            </a:fld>
            <a:endParaRPr lang="es-EC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C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EC3F69-4C4D-4777-BB11-52FD4831EA4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0790585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7ED21-AC55-41E5-8387-89EE5865252A}" type="datetime1">
              <a:rPr lang="es-EC" smtClean="0"/>
              <a:t>2/9/2026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C"/>
              <a:t>Catequesis San Blas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E8C4F-AFD3-440A-8D39-B65257FAB9B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653876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75C73-1C29-4B46-9496-34E4357A509A}" type="datetime1">
              <a:rPr lang="es-EC" smtClean="0"/>
              <a:t>2/9/2026</a:t>
            </a:fld>
            <a:endParaRPr lang="es-EC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C"/>
              <a:t>Catequesis San Blas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E8C4F-AFD3-440A-8D39-B65257FAB9B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741107479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75C73-1C29-4B46-9496-34E4357A509A}" type="datetime1">
              <a:rPr lang="es-EC" smtClean="0"/>
              <a:t>2/9/2026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C"/>
              <a:t>Catequesis San Blas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E8C4F-AFD3-440A-8D39-B65257FAB9B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433474039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75C73-1C29-4B46-9496-34E4357A509A}" type="datetime1">
              <a:rPr lang="es-EC" smtClean="0"/>
              <a:t>2/9/2026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C"/>
              <a:t>Catequesis San Blas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E8C4F-AFD3-440A-8D39-B65257FAB9BD}" type="slidenum">
              <a:rPr lang="es-EC" smtClean="0"/>
              <a:t>‹Nº›</a:t>
            </a:fld>
            <a:endParaRPr lang="es-EC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66467078"/>
      </p:ext>
    </p:extLst>
  </p:cSld>
  <p:clrMapOvr>
    <a:masterClrMapping/>
  </p:clrMapOvr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75C73-1C29-4B46-9496-34E4357A509A}" type="datetime1">
              <a:rPr lang="es-EC" smtClean="0"/>
              <a:t>2/9/2026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C"/>
              <a:t>Catequesis San Blas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E8C4F-AFD3-440A-8D39-B65257FAB9B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076421182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75C73-1C29-4B46-9496-34E4357A509A}" type="datetime1">
              <a:rPr lang="es-EC" smtClean="0"/>
              <a:t>2/9/2026</a:t>
            </a:fld>
            <a:endParaRPr lang="es-EC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C"/>
              <a:t>Catequesis San Blas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E8C4F-AFD3-440A-8D39-B65257FAB9B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957242066"/>
      </p:ext>
    </p:extLst>
  </p:cSld>
  <p:clrMapOvr>
    <a:masterClrMapping/>
  </p:clrMapOvr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75C73-1C29-4B46-9496-34E4357A509A}" type="datetime1">
              <a:rPr lang="es-EC" smtClean="0"/>
              <a:t>2/9/2026</a:t>
            </a:fld>
            <a:endParaRPr lang="es-EC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C"/>
              <a:t>Catequesis San Blas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E8C4F-AFD3-440A-8D39-B65257FAB9B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553791418"/>
      </p:ext>
    </p:extLst>
  </p:cSld>
  <p:clrMapOvr>
    <a:masterClrMapping/>
  </p:clrMapOvr>
  <p:hf sldNum="0"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FB249-1043-4917-99C3-BDF8E9BED323}" type="datetime1">
              <a:rPr lang="es-EC" smtClean="0"/>
              <a:t>2/9/2026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C"/>
              <a:t>Catequesis San Blas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E8C4F-AFD3-440A-8D39-B65257FAB9B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5578076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A37C0-6F56-4177-A98E-365477525055}" type="datetime1">
              <a:rPr lang="es-EC" smtClean="0"/>
              <a:t>2/9/2026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C"/>
              <a:t>Catequesis San Blas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E8C4F-AFD3-440A-8D39-B65257FAB9B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002722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289CC-5A6E-47BF-ACBD-02CE852DF7D7}" type="datetime1">
              <a:rPr lang="es-EC" smtClean="0"/>
              <a:t>2/9/2026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C"/>
              <a:t>Catequesis San Blas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E8C4F-AFD3-440A-8D39-B65257FAB9B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942704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D151B-B420-4586-871E-2E45110BB4F4}" type="datetime1">
              <a:rPr lang="es-EC" smtClean="0"/>
              <a:t>2/9/2026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C"/>
              <a:t>Catequesis San Blas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E8C4F-AFD3-440A-8D39-B65257FAB9B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156315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F12F3-CA33-41E2-8947-B0788E319F85}" type="datetime1">
              <a:rPr lang="es-EC" smtClean="0"/>
              <a:t>2/9/2026</a:t>
            </a:fld>
            <a:endParaRPr lang="es-EC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C"/>
              <a:t>Catequesis San Blas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E8C4F-AFD3-440A-8D39-B65257FAB9B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829148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39C7F-AE47-4746-AD0D-7B96E46B6F5C}" type="datetime1">
              <a:rPr lang="es-EC" smtClean="0"/>
              <a:t>2/9/2026</a:t>
            </a:fld>
            <a:endParaRPr lang="es-EC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C"/>
              <a:t>Catequesis San Blas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E8C4F-AFD3-440A-8D39-B65257FAB9B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334670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8DBB2-EB58-411D-88A9-5D830C437FFF}" type="datetime1">
              <a:rPr lang="es-EC" smtClean="0"/>
              <a:t>2/9/2026</a:t>
            </a:fld>
            <a:endParaRPr lang="es-EC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C"/>
              <a:t>Catequesis San Blas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E8C4F-AFD3-440A-8D39-B65257FAB9B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014960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CA2F0-20A5-471D-AC01-6E47CD09BDC1}" type="datetime1">
              <a:rPr lang="es-EC" smtClean="0"/>
              <a:t>2/9/2026</a:t>
            </a:fld>
            <a:endParaRPr lang="es-EC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C"/>
              <a:t>Catequesis San Blas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E8C4F-AFD3-440A-8D39-B65257FAB9B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63736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09A1B-AB7F-4729-89D4-A2C8E0D14714}" type="datetime1">
              <a:rPr lang="es-EC" smtClean="0"/>
              <a:t>2/9/2026</a:t>
            </a:fld>
            <a:endParaRPr lang="es-EC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C"/>
              <a:t>Catequesis San Blas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E8C4F-AFD3-440A-8D39-B65257FAB9B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267367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B6C14-21E5-4399-9F29-FFA0A9092747}" type="datetime1">
              <a:rPr lang="es-EC" smtClean="0"/>
              <a:t>2/9/2026</a:t>
            </a:fld>
            <a:endParaRPr lang="es-EC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C"/>
              <a:t>Catequesis San Blas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E8C4F-AFD3-440A-8D39-B65257FAB9B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524655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2775C73-1C29-4B46-9496-34E4357A509A}" type="datetime1">
              <a:rPr lang="es-EC" smtClean="0"/>
              <a:t>2/9/2026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s-EC"/>
              <a:t>Catequesis San Blas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E8C4F-AFD3-440A-8D39-B65257FAB9B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7419795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ágenes de Fondo catequesis - Descarga gratuita en Magnific (antes Freepik)">
            <a:extLst>
              <a:ext uri="{FF2B5EF4-FFF2-40B4-BE49-F238E27FC236}">
                <a16:creationId xmlns:a16="http://schemas.microsoft.com/office/drawing/2014/main" id="{229AE5B4-B6D5-493F-9F35-86B824E86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2F15F8D3-C74D-4A10-8EDF-1E9E15038EB9}"/>
              </a:ext>
            </a:extLst>
          </p:cNvPr>
          <p:cNvSpPr txBox="1"/>
          <p:nvPr/>
        </p:nvSpPr>
        <p:spPr>
          <a:xfrm>
            <a:off x="2822712" y="357808"/>
            <a:ext cx="6546574" cy="1510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C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40A811B-0635-4789-9BA5-1A2FCDC285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504"/>
            <a:ext cx="12192000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D7ACD99-FF18-449D-A92E-878DFB8C34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252"/>
            <a:ext cx="1099930" cy="10999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CA9E584-64C3-4808-950F-6B99E0BF67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76452" y="5480858"/>
            <a:ext cx="1497495" cy="13771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10FBB7C-9052-430E-8F5D-92089C982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C"/>
              <a:t>Catequesis San Blas</a:t>
            </a:r>
          </a:p>
        </p:txBody>
      </p:sp>
    </p:spTree>
    <p:extLst>
      <p:ext uri="{BB962C8B-B14F-4D97-AF65-F5344CB8AC3E}">
        <p14:creationId xmlns:p14="http://schemas.microsoft.com/office/powerpoint/2010/main" val="2083249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2F15F8D3-C74D-4A10-8EDF-1E9E15038EB9}"/>
              </a:ext>
            </a:extLst>
          </p:cNvPr>
          <p:cNvSpPr txBox="1"/>
          <p:nvPr/>
        </p:nvSpPr>
        <p:spPr>
          <a:xfrm>
            <a:off x="2822712" y="357808"/>
            <a:ext cx="6546574" cy="1510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C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B1C1CB6-4D4D-43AB-AFB1-2450AB7CE5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5652" y="156863"/>
            <a:ext cx="1046922" cy="10469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2424DC6A-27A9-43C9-A294-33ADFEF00A3A}"/>
              </a:ext>
            </a:extLst>
          </p:cNvPr>
          <p:cNvSpPr txBox="1"/>
          <p:nvPr/>
        </p:nvSpPr>
        <p:spPr>
          <a:xfrm>
            <a:off x="3136931" y="267156"/>
            <a:ext cx="78287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/>
              <a:t>Tema 5: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/>
              <a:t>Tiempo: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dirty="0"/>
              <a:t>90 -120 minutos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/>
              <a:t>Ambientación:</a:t>
            </a:r>
            <a:endParaRPr lang="es-EC" b="1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067C427-E31F-4812-859A-C11156A6D978}"/>
              </a:ext>
            </a:extLst>
          </p:cNvPr>
          <p:cNvSpPr txBox="1"/>
          <p:nvPr/>
        </p:nvSpPr>
        <p:spPr>
          <a:xfrm>
            <a:off x="3634095" y="2087311"/>
            <a:ext cx="397565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dirty="0"/>
              <a:t>Biblia entronizada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dirty="0"/>
              <a:t>Vela encendida.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dirty="0"/>
              <a:t>Imagen del Padre misericordioso o de Jesús Buen Pastor.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dirty="0"/>
              <a:t>Cartel con la frase: “La Reconciliación: perdón, misericordia y vida nueva”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dirty="0"/>
              <a:t>Un corazón grande visible en el espacio.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dirty="0"/>
              <a:t>Camino simbólico hecho con huellas de papel o pasos marcados en el suelo.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ES" dirty="0"/>
          </a:p>
          <a:p>
            <a:endParaRPr lang="es-EC" dirty="0"/>
          </a:p>
        </p:txBody>
      </p:sp>
      <p:pic>
        <p:nvPicPr>
          <p:cNvPr id="5122" name="Picture 2" descr="La Sagrada Escritura">
            <a:extLst>
              <a:ext uri="{FF2B5EF4-FFF2-40B4-BE49-F238E27FC236}">
                <a16:creationId xmlns:a16="http://schemas.microsoft.com/office/drawing/2014/main" id="{7EB2F0A5-544D-42B0-8DAB-12AB1C18E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9749" y="1484116"/>
            <a:ext cx="4354008" cy="2449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Divina Misericordia Jesucristo Misericordioso De Colores PNG ,dibujos Smo,  Santo, Jesús PNG Imagen para Descarga Gratuita | Pngtree">
            <a:extLst>
              <a:ext uri="{FF2B5EF4-FFF2-40B4-BE49-F238E27FC236}">
                <a16:creationId xmlns:a16="http://schemas.microsoft.com/office/drawing/2014/main" id="{FB7E9589-9DDE-45A7-8B1F-BDF5566323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8649"/>
            <a:ext cx="3748236" cy="3748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3433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2F15F8D3-C74D-4A10-8EDF-1E9E15038EB9}"/>
              </a:ext>
            </a:extLst>
          </p:cNvPr>
          <p:cNvSpPr txBox="1"/>
          <p:nvPr/>
        </p:nvSpPr>
        <p:spPr>
          <a:xfrm>
            <a:off x="2822712" y="357808"/>
            <a:ext cx="6546574" cy="1510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C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AE4AF2B9-B379-4E14-8558-19CAEAEAF9FA}"/>
              </a:ext>
            </a:extLst>
          </p:cNvPr>
          <p:cNvSpPr/>
          <p:nvPr/>
        </p:nvSpPr>
        <p:spPr>
          <a:xfrm>
            <a:off x="862226" y="1697022"/>
            <a:ext cx="94981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Catequesis del Buen Pastor: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64B954CC-B883-49F2-9067-703A44ECD9F9}"/>
              </a:ext>
            </a:extLst>
          </p:cNvPr>
          <p:cNvSpPr/>
          <p:nvPr/>
        </p:nvSpPr>
        <p:spPr>
          <a:xfrm>
            <a:off x="1529666" y="-18362"/>
            <a:ext cx="913266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Encuentro lúdico: Segundo Sábado</a:t>
            </a:r>
          </a:p>
        </p:txBody>
      </p:sp>
      <p:sp>
        <p:nvSpPr>
          <p:cNvPr id="10" name="Marcador de pie de página 9">
            <a:extLst>
              <a:ext uri="{FF2B5EF4-FFF2-40B4-BE49-F238E27FC236}">
                <a16:creationId xmlns:a16="http://schemas.microsoft.com/office/drawing/2014/main" id="{5718B2EA-321A-4064-8834-445F272D0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25921" y="6536748"/>
            <a:ext cx="4973915" cy="309201"/>
          </a:xfrm>
        </p:spPr>
        <p:txBody>
          <a:bodyPr/>
          <a:lstStyle/>
          <a:p>
            <a:r>
              <a:rPr lang="es-EC" dirty="0"/>
              <a:t>Catequesis San Blas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B1C1CB6-4D4D-43AB-AFB1-2450AB7CE5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5652" y="156863"/>
            <a:ext cx="1046922" cy="10469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2424DC6A-27A9-43C9-A294-33ADFEF00A3A}"/>
              </a:ext>
            </a:extLst>
          </p:cNvPr>
          <p:cNvSpPr txBox="1"/>
          <p:nvPr/>
        </p:nvSpPr>
        <p:spPr>
          <a:xfrm>
            <a:off x="711195" y="2826004"/>
            <a:ext cx="5129213" cy="3019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/>
              <a:t>El salón es un espacio sagrado.</a:t>
            </a:r>
          </a:p>
          <a:p>
            <a:r>
              <a:rPr lang="es-ES" sz="2400" dirty="0"/>
              <a:t>Debe estar adaptado a la altura de los niños.</a:t>
            </a:r>
            <a:endParaRPr lang="es-EC" sz="2400" dirty="0"/>
          </a:p>
          <a:p>
            <a:endParaRPr lang="es-ES" sz="2400" dirty="0"/>
          </a:p>
          <a:p>
            <a:r>
              <a:rPr lang="es-ES" sz="2400" dirty="0"/>
              <a:t>Debe ser ordenado.</a:t>
            </a:r>
          </a:p>
          <a:p>
            <a:r>
              <a:rPr lang="es-ES" sz="2400" dirty="0"/>
              <a:t>Los materiales deben estar a fácil acceso de los </a:t>
            </a:r>
            <a:r>
              <a:rPr lang="es-ES" sz="2400" dirty="0" err="1"/>
              <a:t>catequizandos</a:t>
            </a:r>
            <a:r>
              <a:rPr lang="es-ES" sz="2400" dirty="0"/>
              <a:t>.</a:t>
            </a:r>
          </a:p>
        </p:txBody>
      </p:sp>
      <p:pic>
        <p:nvPicPr>
          <p:cNvPr id="2" name="Picture 2" descr="Imágenes de Biblia velas - Descarga gratuita en Magnific (antes Freepik)">
            <a:extLst>
              <a:ext uri="{FF2B5EF4-FFF2-40B4-BE49-F238E27FC236}">
                <a16:creationId xmlns:a16="http://schemas.microsoft.com/office/drawing/2014/main" id="{D3736512-4B4A-4DCB-A932-35B6AF66AC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9" y="2661798"/>
            <a:ext cx="5129213" cy="3417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261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pie de página 9">
            <a:extLst>
              <a:ext uri="{FF2B5EF4-FFF2-40B4-BE49-F238E27FC236}">
                <a16:creationId xmlns:a16="http://schemas.microsoft.com/office/drawing/2014/main" id="{5718B2EA-321A-4064-8834-445F272D0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38659" y="6489977"/>
            <a:ext cx="4973915" cy="309201"/>
          </a:xfrm>
        </p:spPr>
        <p:txBody>
          <a:bodyPr/>
          <a:lstStyle/>
          <a:p>
            <a:pPr algn="r"/>
            <a:r>
              <a:rPr lang="es-EC" dirty="0"/>
              <a:t>Catequesis San Blas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B1C1CB6-4D4D-43AB-AFB1-2450AB7CE5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5652" y="156863"/>
            <a:ext cx="1046922" cy="10469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2424DC6A-27A9-43C9-A294-33ADFEF00A3A}"/>
              </a:ext>
            </a:extLst>
          </p:cNvPr>
          <p:cNvSpPr txBox="1"/>
          <p:nvPr/>
        </p:nvSpPr>
        <p:spPr>
          <a:xfrm>
            <a:off x="1198569" y="156863"/>
            <a:ext cx="78287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/>
              <a:t>Organización del espacio físico</a:t>
            </a:r>
            <a:endParaRPr lang="es-EC" sz="2400" b="1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067C427-E31F-4812-859A-C11156A6D978}"/>
              </a:ext>
            </a:extLst>
          </p:cNvPr>
          <p:cNvSpPr txBox="1"/>
          <p:nvPr/>
        </p:nvSpPr>
        <p:spPr>
          <a:xfrm>
            <a:off x="653345" y="1380765"/>
            <a:ext cx="6895066" cy="4096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000" dirty="0"/>
              <a:t>Definir áreas temáticas con espacio suficiente para circulación.</a:t>
            </a:r>
          </a:p>
          <a:p>
            <a:pPr>
              <a:lnSpc>
                <a:spcPct val="150000"/>
              </a:lnSpc>
            </a:pPr>
            <a:r>
              <a:rPr lang="es-ES" sz="2000" dirty="0"/>
              <a:t>Permitir que libremente los niños elijan sus actividades de acuerdo a las opciones planificas por el catequista.</a:t>
            </a:r>
          </a:p>
          <a:p>
            <a:pPr>
              <a:lnSpc>
                <a:spcPct val="150000"/>
              </a:lnSpc>
            </a:pPr>
            <a:r>
              <a:rPr lang="es-ES" sz="2000" dirty="0"/>
              <a:t>Coordinar claramente con los catequizando para que regresen los materiales a su lugar específico y todo quede ordenado. </a:t>
            </a:r>
          </a:p>
          <a:p>
            <a:endParaRPr lang="es-EC" dirty="0"/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B3317E66-5186-4095-8E5C-E183304CDC6E}"/>
              </a:ext>
            </a:extLst>
          </p:cNvPr>
          <p:cNvGrpSpPr/>
          <p:nvPr/>
        </p:nvGrpSpPr>
        <p:grpSpPr>
          <a:xfrm>
            <a:off x="7569519" y="1203785"/>
            <a:ext cx="4136463" cy="5172075"/>
            <a:chOff x="7457384" y="1317902"/>
            <a:chExt cx="4136463" cy="5172075"/>
          </a:xfrm>
        </p:grpSpPr>
        <p:pic>
          <p:nvPicPr>
            <p:cNvPr id="2052" name="Picture 4" descr="Imagen del Story Pin">
              <a:extLst>
                <a:ext uri="{FF2B5EF4-FFF2-40B4-BE49-F238E27FC236}">
                  <a16:creationId xmlns:a16="http://schemas.microsoft.com/office/drawing/2014/main" id="{9E326596-E439-4328-B33A-58EDBFCF37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7384" y="1317902"/>
              <a:ext cx="4136463" cy="5172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ángulo 1">
              <a:extLst>
                <a:ext uri="{FF2B5EF4-FFF2-40B4-BE49-F238E27FC236}">
                  <a16:creationId xmlns:a16="http://schemas.microsoft.com/office/drawing/2014/main" id="{B8A3F1F1-BB0B-4AA9-A4FD-8B9A17A2A60C}"/>
                </a:ext>
              </a:extLst>
            </p:cNvPr>
            <p:cNvSpPr/>
            <p:nvPr/>
          </p:nvSpPr>
          <p:spPr>
            <a:xfrm>
              <a:off x="8862203" y="2909976"/>
              <a:ext cx="1483744" cy="11502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800" dirty="0">
                  <a:solidFill>
                    <a:schemeClr val="bg1"/>
                  </a:solidFill>
                </a:rPr>
                <a:t>Proverbios 4,23</a:t>
              </a:r>
              <a:endParaRPr lang="es-EC" sz="8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52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pie de página 9">
            <a:extLst>
              <a:ext uri="{FF2B5EF4-FFF2-40B4-BE49-F238E27FC236}">
                <a16:creationId xmlns:a16="http://schemas.microsoft.com/office/drawing/2014/main" id="{5718B2EA-321A-4064-8834-445F272D0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38659" y="6489977"/>
            <a:ext cx="4973915" cy="309201"/>
          </a:xfrm>
        </p:spPr>
        <p:txBody>
          <a:bodyPr/>
          <a:lstStyle/>
          <a:p>
            <a:pPr algn="r"/>
            <a:r>
              <a:rPr lang="es-EC" dirty="0"/>
              <a:t>Catequesis San Blas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B1C1CB6-4D4D-43AB-AFB1-2450AB7CE5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5652" y="156863"/>
            <a:ext cx="1046922" cy="10469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2424DC6A-27A9-43C9-A294-33ADFEF00A3A}"/>
              </a:ext>
            </a:extLst>
          </p:cNvPr>
          <p:cNvSpPr txBox="1"/>
          <p:nvPr/>
        </p:nvSpPr>
        <p:spPr>
          <a:xfrm>
            <a:off x="1198569" y="156863"/>
            <a:ext cx="78287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/>
              <a:t>Organización del espacio físico</a:t>
            </a:r>
            <a:endParaRPr lang="es-EC" sz="2400" b="1" dirty="0"/>
          </a:p>
        </p:txBody>
      </p:sp>
      <p:pic>
        <p:nvPicPr>
          <p:cNvPr id="6" name="Picture 2" descr="LA FAMILIA, lugar de fiesta: Pascua actividades para niños (especial  catequesis)">
            <a:extLst>
              <a:ext uri="{FF2B5EF4-FFF2-40B4-BE49-F238E27FC236}">
                <a16:creationId xmlns:a16="http://schemas.microsoft.com/office/drawing/2014/main" id="{71B2FC56-0485-4D76-996B-074731C8D8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09" y="1359130"/>
            <a:ext cx="5519652" cy="4139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Primer día de catequesis - Parroquia Santiago Apostol">
            <a:extLst>
              <a:ext uri="{FF2B5EF4-FFF2-40B4-BE49-F238E27FC236}">
                <a16:creationId xmlns:a16="http://schemas.microsoft.com/office/drawing/2014/main" id="{828500A9-C9F4-40A0-B830-A96D6B12A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338" y="1015735"/>
            <a:ext cx="3805238" cy="5073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2130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pie de página 9">
            <a:extLst>
              <a:ext uri="{FF2B5EF4-FFF2-40B4-BE49-F238E27FC236}">
                <a16:creationId xmlns:a16="http://schemas.microsoft.com/office/drawing/2014/main" id="{5718B2EA-321A-4064-8834-445F272D0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C"/>
              <a:t>Catequesis San Blas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B1C1CB6-4D4D-43AB-AFB1-2450AB7CE5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5652" y="156863"/>
            <a:ext cx="1046922" cy="10469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4067C427-E31F-4812-859A-C11156A6D978}"/>
              </a:ext>
            </a:extLst>
          </p:cNvPr>
          <p:cNvSpPr txBox="1"/>
          <p:nvPr/>
        </p:nvSpPr>
        <p:spPr>
          <a:xfrm>
            <a:off x="1096616" y="2593974"/>
            <a:ext cx="7729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C" dirty="0"/>
          </a:p>
        </p:txBody>
      </p:sp>
      <p:pic>
        <p:nvPicPr>
          <p:cNvPr id="4098" name="Picture 2" descr="https://i.pinimg.com/736x/e8/8c/d7/e88cd77ee7c4b0e3105a562c8abee47e.jpg">
            <a:extLst>
              <a:ext uri="{FF2B5EF4-FFF2-40B4-BE49-F238E27FC236}">
                <a16:creationId xmlns:a16="http://schemas.microsoft.com/office/drawing/2014/main" id="{8E2D68B1-3473-4A5E-92EB-9446E46EBB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412" y="428581"/>
            <a:ext cx="3769477" cy="5654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2AAA174C-C3A1-4E87-823E-208159D32A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25" b="17553"/>
          <a:stretch/>
        </p:blipFill>
        <p:spPr bwMode="auto">
          <a:xfrm>
            <a:off x="9888537" y="3377696"/>
            <a:ext cx="2233613" cy="305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i.pinimg.com/736x/59/e8/d7/59e8d7e69145229436f525b50b453bdc.jpg">
            <a:extLst>
              <a:ext uri="{FF2B5EF4-FFF2-40B4-BE49-F238E27FC236}">
                <a16:creationId xmlns:a16="http://schemas.microsoft.com/office/drawing/2014/main" id="{0BF8549E-7BCD-4375-8FD0-1F5F6899AB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1026" y="428580"/>
            <a:ext cx="3769477" cy="565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98774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pie de página 9">
            <a:extLst>
              <a:ext uri="{FF2B5EF4-FFF2-40B4-BE49-F238E27FC236}">
                <a16:creationId xmlns:a16="http://schemas.microsoft.com/office/drawing/2014/main" id="{5718B2EA-321A-4064-8834-445F272D0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C"/>
              <a:t>Catequesis San Blas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B1C1CB6-4D4D-43AB-AFB1-2450AB7CE5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5652" y="156863"/>
            <a:ext cx="1046922" cy="10469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¿Cómo escribir citas bíblicas en la Biblia católica?">
            <a:extLst>
              <a:ext uri="{FF2B5EF4-FFF2-40B4-BE49-F238E27FC236}">
                <a16:creationId xmlns:a16="http://schemas.microsoft.com/office/drawing/2014/main" id="{093348D6-145D-4BAA-A146-B85BCBF58A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81" b="11498"/>
          <a:stretch/>
        </p:blipFill>
        <p:spPr bwMode="auto">
          <a:xfrm>
            <a:off x="3644348" y="71700"/>
            <a:ext cx="4903303" cy="67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Jesús PNG Imágenes Y Dibujos Con Fondo Transparente Gratis - Pngtree">
            <a:extLst>
              <a:ext uri="{FF2B5EF4-FFF2-40B4-BE49-F238E27FC236}">
                <a16:creationId xmlns:a16="http://schemas.microsoft.com/office/drawing/2014/main" id="{1B5DB2EF-4A6E-4520-9B90-06847C42E6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6936" y="1630017"/>
            <a:ext cx="4957500" cy="49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9696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pie de página 9">
            <a:extLst>
              <a:ext uri="{FF2B5EF4-FFF2-40B4-BE49-F238E27FC236}">
                <a16:creationId xmlns:a16="http://schemas.microsoft.com/office/drawing/2014/main" id="{5718B2EA-321A-4064-8834-445F272D0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C"/>
              <a:t>Catequesis San Blas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B1C1CB6-4D4D-43AB-AFB1-2450AB7CE5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5652" y="156863"/>
            <a:ext cx="1046922" cy="10469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lindo personaje de dibujos animados de Jesús con señal de stop 5533956  Vector en Vecteezy">
            <a:extLst>
              <a:ext uri="{FF2B5EF4-FFF2-40B4-BE49-F238E27FC236}">
                <a16:creationId xmlns:a16="http://schemas.microsoft.com/office/drawing/2014/main" id="{63BA1738-990D-431D-976A-B5645CD5B7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26" y="312578"/>
            <a:ext cx="3160643" cy="3160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Textos De La Biblia Cortos Y Bonitos Para Niños | TikTok">
            <a:extLst>
              <a:ext uri="{FF2B5EF4-FFF2-40B4-BE49-F238E27FC236}">
                <a16:creationId xmlns:a16="http://schemas.microsoft.com/office/drawing/2014/main" id="{D10D7D9F-605B-4E60-922F-76AE254889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137" y="1197662"/>
            <a:ext cx="3773558" cy="3773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Full view">
            <a:extLst>
              <a:ext uri="{FF2B5EF4-FFF2-40B4-BE49-F238E27FC236}">
                <a16:creationId xmlns:a16="http://schemas.microsoft.com/office/drawing/2014/main" id="{79EFF246-2B1C-4D42-B50D-E2E91C8230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768" y="1197662"/>
            <a:ext cx="3773557" cy="3773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2082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602</TotalTime>
  <Words>183</Words>
  <Application>Microsoft Office PowerPoint</Application>
  <PresentationFormat>Panorámica</PresentationFormat>
  <Paragraphs>30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Arial</vt:lpstr>
      <vt:lpstr>Calibri</vt:lpstr>
      <vt:lpstr>Century Gothic</vt:lpstr>
      <vt:lpstr>Wingdings</vt:lpstr>
      <vt:lpstr>Wingdings 3</vt:lpstr>
      <vt:lpstr>Ion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User</dc:creator>
  <cp:lastModifiedBy>User</cp:lastModifiedBy>
  <cp:revision>25</cp:revision>
  <dcterms:created xsi:type="dcterms:W3CDTF">2026-08-21T20:59:23Z</dcterms:created>
  <dcterms:modified xsi:type="dcterms:W3CDTF">2026-09-02T20:30:44Z</dcterms:modified>
</cp:coreProperties>
</file>