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29258-3F5D-4330-8F47-21C36B167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71184A-8AD0-4984-BCFE-A0F4BE45FC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302B94-F446-41B5-80F8-D674AC8DB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79BD-814F-4831-AF59-D48F37162C28}" type="datetimeFigureOut">
              <a:rPr lang="es-EC" smtClean="0"/>
              <a:t>3/9/2026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09CE02-CE50-4ED4-B873-A2206CE64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0766DF-39AF-490A-A429-58AB1BD1A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73DFE-F2B4-4068-B5E1-D76EF630DFB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06264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D239C7-B4DD-42A7-884E-621F00B68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6D0C82-A38E-4CC8-89F1-BAFAA4B8B2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459F8-58B7-4868-A7FC-4B02F1A75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79BD-814F-4831-AF59-D48F37162C28}" type="datetimeFigureOut">
              <a:rPr lang="es-EC" smtClean="0"/>
              <a:t>3/9/2026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AB8C18-EDE1-45D9-9559-B828029E4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F19AE0-A038-41B6-962D-1B16ED093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73DFE-F2B4-4068-B5E1-D76EF630DFB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48921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503E730-5660-4029-BFAA-D3423A1423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DEB61B5-D8E1-4070-8C7F-05F5EAA3C0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7874F5-4BA2-452B-AC16-B46864244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79BD-814F-4831-AF59-D48F37162C28}" type="datetimeFigureOut">
              <a:rPr lang="es-EC" smtClean="0"/>
              <a:t>3/9/2026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CC1B32-A15A-4BB5-9707-02A31F96E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8EE66C-84C6-4973-9674-408A6B1E5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73DFE-F2B4-4068-B5E1-D76EF630DFB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28626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BBC4C-8E0C-4A4A-9D56-C7C6D1E23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EF9C64-1596-4C19-B238-18EB9CB0C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6E34F9-3A65-4633-BB3E-27C2E3A6B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79BD-814F-4831-AF59-D48F37162C28}" type="datetimeFigureOut">
              <a:rPr lang="es-EC" smtClean="0"/>
              <a:t>3/9/2026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29BA4-5BA3-4214-96E5-D12E3DAB0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14DAC4-F76E-4D03-89C3-EDFB4A8DB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73DFE-F2B4-4068-B5E1-D76EF630DFB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2694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7BB718-2FEA-40C1-850D-D4993F065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DF1012-14C0-421E-941D-269AD3F6EA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87C3A8-D7C8-419D-BABB-628A5E96D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79BD-814F-4831-AF59-D48F37162C28}" type="datetimeFigureOut">
              <a:rPr lang="es-EC" smtClean="0"/>
              <a:t>3/9/2026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BED23A-77D4-4421-AA9F-A925BFAB4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782C4-1D2D-41DC-808D-D0E3747AF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73DFE-F2B4-4068-B5E1-D76EF630DFB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2852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428EB-7C99-4FB6-A7F5-BBCB617B1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62B969-8095-4CC7-94E2-45E49BCED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F03B20D-C429-4399-B5B4-2094179D26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36863E-B2B6-4FD4-AF8C-A1AD9E516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79BD-814F-4831-AF59-D48F37162C28}" type="datetimeFigureOut">
              <a:rPr lang="es-EC" smtClean="0"/>
              <a:t>3/9/2026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1E11527-FD1F-4AE3-93D9-808AFE68A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E0FD4C-A000-401B-B80B-448E271F5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73DFE-F2B4-4068-B5E1-D76EF630DFB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32566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CF5D4D-1168-4A5F-A0AD-0F64C0B15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0CFAC5-2163-4282-A277-0A0637EF9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F118183-13F3-4E95-9843-88D017FF2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244CEA6-74B9-47E1-B4DE-8C28E68F93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83BD2CA-D1FC-45F2-8C74-8D49B2FCF4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2B0821F-B643-4CE5-B6B4-D396B918E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79BD-814F-4831-AF59-D48F37162C28}" type="datetimeFigureOut">
              <a:rPr lang="es-EC" smtClean="0"/>
              <a:t>3/9/2026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0F0EEC7-1CD6-42CD-A23E-2E458DF0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A6EF183-860D-46AF-833B-A42414F0C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73DFE-F2B4-4068-B5E1-D76EF630DFB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59572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F73544-5A71-417B-BC58-AC9D3A6BF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0956F63-5AA0-4E7A-9ACE-EB278BA6C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79BD-814F-4831-AF59-D48F37162C28}" type="datetimeFigureOut">
              <a:rPr lang="es-EC" smtClean="0"/>
              <a:t>3/9/2026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4EB36A7-148C-4F38-8EF1-F575040AC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B7FAAB7-3ABF-4917-9B8D-1377D7330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73DFE-F2B4-4068-B5E1-D76EF630DFB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74769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4B8BC11-8249-47D9-A249-DF04FCF3E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79BD-814F-4831-AF59-D48F37162C28}" type="datetimeFigureOut">
              <a:rPr lang="es-EC" smtClean="0"/>
              <a:t>3/9/2026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675372A-AF61-4577-B40C-2D9CE10B4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69E5BC-6B15-4163-B357-948F60AAC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73DFE-F2B4-4068-B5E1-D76EF630DFB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70088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E48E50-E697-4938-A891-528163590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41AA60-2F3B-48AC-A4AB-5DD5BED70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1B29004-BE15-4FCD-AD8B-04A7E7FF74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C5955F-44B7-4221-9FEC-3BAA40967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79BD-814F-4831-AF59-D48F37162C28}" type="datetimeFigureOut">
              <a:rPr lang="es-EC" smtClean="0"/>
              <a:t>3/9/2026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16A25EE-3C80-4FC2-B548-A60D32619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282B2B-727D-47C5-A47F-D8950CAF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73DFE-F2B4-4068-B5E1-D76EF630DFB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9890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22DB6-2250-46A5-B2AB-EA8B7C67F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09A4F44-1152-441D-8208-FE8E6A6AC2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E37DB15-EDD0-404B-87C3-8B80044098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AE01312-DDA1-4725-8B0A-B7CFBBB01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79BD-814F-4831-AF59-D48F37162C28}" type="datetimeFigureOut">
              <a:rPr lang="es-EC" smtClean="0"/>
              <a:t>3/9/2026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1D5EA64-82B3-4D94-AE1C-E2681AE69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BAB27E1-904D-4788-981D-13C14F2CB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73DFE-F2B4-4068-B5E1-D76EF630DFB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2891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AEA0DC0-0434-4BF4-9C99-347B8BBB3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1999D4-6A00-4F85-8BA1-2AB402E1A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B65F2F-7BF8-4B42-88F4-56B9609A4C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279BD-814F-4831-AF59-D48F37162C28}" type="datetimeFigureOut">
              <a:rPr lang="es-EC" smtClean="0"/>
              <a:t>3/9/2026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33E640-395D-490E-A7F6-D8A3ECC0E1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5B35-4A0F-4594-9F80-1CBA0233B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73DFE-F2B4-4068-B5E1-D76EF630DFB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69055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3F83A8A-A7A7-4728-B033-8BE043C79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0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567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76D5F7-E7F5-4904-AD37-318958A63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7A34DA-A677-406E-BA77-F4F7FE9E2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AEB0EDC-1479-4DB8-843E-45F15E9F3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0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86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06B143-EF34-471B-9288-79A83B077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33FD7D-EE7B-4D91-ABD8-A0CFF682A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8B252B-004A-42AD-8143-0089E9979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038"/>
            <a:ext cx="12192000" cy="678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13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FBDF0C-AE0D-4D56-9390-425A1C224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3B0E13-CC63-4C94-B6E8-E742BF08A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3EA902A-C353-42E3-8C3A-6D0BF7840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6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697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3BA5A0-3B54-4E3E-987C-F96DCFF55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FD816C-761A-49C2-BAFD-E4411816F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648C23A-1C1A-464D-8F09-0162DE864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070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F2D5BB-E5E7-46FB-B159-2617FFAF1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36006BD-5E3A-4F09-9357-3694BEDB5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3583E9D-061C-404C-A129-D44B48931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9449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Panorámica</PresentationFormat>
  <Paragraphs>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HP</cp:lastModifiedBy>
  <cp:revision>2</cp:revision>
  <dcterms:created xsi:type="dcterms:W3CDTF">2026-09-03T03:52:01Z</dcterms:created>
  <dcterms:modified xsi:type="dcterms:W3CDTF">2026-09-03T18:08:51Z</dcterms:modified>
</cp:coreProperties>
</file>