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Open Sans Bold" charset="1" panose="020B0806030504020204"/>
      <p:regular r:id="rId7"/>
    </p:embeddedFont>
    <p:embeddedFont>
      <p:font typeface="Questrial" charset="1" panose="020000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106543"/>
            <a:chOff x="0" y="0"/>
            <a:chExt cx="3722418" cy="20571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722418" cy="2057129"/>
            </a:xfrm>
            <a:custGeom>
              <a:avLst/>
              <a:gdLst/>
              <a:ahLst/>
              <a:cxnLst/>
              <a:rect r="r" b="b" t="t" l="l"/>
              <a:pathLst>
                <a:path h="2057129" w="3722418">
                  <a:moveTo>
                    <a:pt x="0" y="0"/>
                  </a:moveTo>
                  <a:lnTo>
                    <a:pt x="0" y="2057129"/>
                  </a:lnTo>
                  <a:lnTo>
                    <a:pt x="3722418" y="2057129"/>
                  </a:lnTo>
                  <a:lnTo>
                    <a:pt x="3722418" y="0"/>
                  </a:lnTo>
                  <a:lnTo>
                    <a:pt x="0" y="0"/>
                  </a:lnTo>
                  <a:close/>
                  <a:moveTo>
                    <a:pt x="3661458" y="1996169"/>
                  </a:moveTo>
                  <a:lnTo>
                    <a:pt x="59690" y="1996169"/>
                  </a:lnTo>
                  <a:lnTo>
                    <a:pt x="59690" y="59690"/>
                  </a:lnTo>
                  <a:lnTo>
                    <a:pt x="3661458" y="59690"/>
                  </a:lnTo>
                  <a:lnTo>
                    <a:pt x="3661458" y="1996169"/>
                  </a:lnTo>
                  <a:close/>
                </a:path>
              </a:pathLst>
            </a:custGeom>
            <a:solidFill>
              <a:srgbClr val="004F8C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402388" y="256583"/>
            <a:ext cx="2189021" cy="2064978"/>
          </a:xfrm>
          <a:custGeom>
            <a:avLst/>
            <a:gdLst/>
            <a:ahLst/>
            <a:cxnLst/>
            <a:rect r="r" b="b" t="t" l="l"/>
            <a:pathLst>
              <a:path h="2064978" w="2189021">
                <a:moveTo>
                  <a:pt x="0" y="0"/>
                </a:moveTo>
                <a:lnTo>
                  <a:pt x="2189022" y="0"/>
                </a:lnTo>
                <a:lnTo>
                  <a:pt x="2189022" y="2064978"/>
                </a:lnTo>
                <a:lnTo>
                  <a:pt x="0" y="20649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480" r="0" b="-848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536858" y="7586731"/>
            <a:ext cx="2348754" cy="2159985"/>
          </a:xfrm>
          <a:custGeom>
            <a:avLst/>
            <a:gdLst/>
            <a:ahLst/>
            <a:cxnLst/>
            <a:rect r="r" b="b" t="t" l="l"/>
            <a:pathLst>
              <a:path h="2159985" w="2348754">
                <a:moveTo>
                  <a:pt x="0" y="0"/>
                </a:moveTo>
                <a:lnTo>
                  <a:pt x="2348754" y="0"/>
                </a:lnTo>
                <a:lnTo>
                  <a:pt x="2348754" y="2159985"/>
                </a:lnTo>
                <a:lnTo>
                  <a:pt x="0" y="21599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508352" y="438812"/>
            <a:ext cx="2698930" cy="752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ORACION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81563" y="1336697"/>
            <a:ext cx="16553424" cy="80295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Amado Padre,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gracias por reunirnos aquí, en tu nombre.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Hoy ponemos este encuentro en tus manos,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tú que eres el primer catequista, tú que nos amas primero.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Señor Jesús, Maestro bueno,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enséñanos a anunciar tu Evangelio no como una clase,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sino como un encuentro vivo contigo.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Quita de nosotros el miedo, la rutina y el afán de cumplir,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y regálanos un corazón que escucha, que acoge y que acompaña.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Espíritu Santo, sopla sobre nosotros,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inspira a cada catequista, a cada familia y a cada niño,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para que esta catequesis sea hogar, sea comunidad,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sea experiencia de tu amor y no solo una lección.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Que todo lo que hablemos, aprendadmos y recordemos hoy,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sea para que nuestros niños te conozcan, te amen y te sigan.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Te lo pedimos con María, nuestra Madre, primera discípula.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Amén.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DAG3IBlYzdE</dc:identifier>
  <dcterms:modified xsi:type="dcterms:W3CDTF">2011-08-01T06:04:30Z</dcterms:modified>
  <cp:revision>1</cp:revision>
  <dc:title>desescolarizacion de la catequesis</dc:title>
</cp:coreProperties>
</file>