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9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E11E5-3CB5-4FB9-873D-E02D1B07D588}" type="datetimeFigureOut">
              <a:rPr lang="es-EC" smtClean="0"/>
              <a:t>1/9/2026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C3F69-4C4D-4777-BB11-52FD4831EA4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79058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ED21-AC55-41E5-8387-89EE5865252A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53876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1/9/2026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41107479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33474039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6467078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76421182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1/9/2026</a:t>
            </a:fld>
            <a:endParaRPr lang="es-EC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57242066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5C73-1C29-4B46-9496-34E4357A509A}" type="datetime1">
              <a:rPr lang="es-EC" smtClean="0"/>
              <a:t>1/9/2026</a:t>
            </a:fld>
            <a:endParaRPr lang="es-EC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53791418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B249-1043-4917-99C3-BDF8E9BED323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57807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37C0-6F56-4177-A98E-365477525055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0272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289CC-5A6E-47BF-ACBD-02CE852DF7D7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4270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D151B-B420-4586-871E-2E45110BB4F4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5631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12F3-CA33-41E2-8947-B0788E319F85}" type="datetime1">
              <a:rPr lang="es-EC" smtClean="0"/>
              <a:t>1/9/2026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2914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9C7F-AE47-4746-AD0D-7B96E46B6F5C}" type="datetime1">
              <a:rPr lang="es-EC" smtClean="0"/>
              <a:t>1/9/2026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3467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DBB2-EB58-411D-88A9-5D830C437FFF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1496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A2F0-20A5-471D-AC01-6E47CD09BDC1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6373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9A1B-AB7F-4729-89D4-A2C8E0D14714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67367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6C14-21E5-4399-9F29-FFA0A9092747}" type="datetime1">
              <a:rPr lang="es-EC" smtClean="0"/>
              <a:t>1/9/2026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24655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2775C73-1C29-4B46-9496-34E4357A509A}" type="datetime1">
              <a:rPr lang="es-EC" smtClean="0"/>
              <a:t>1/9/2026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s-EC"/>
              <a:t>Catequesis San Blas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E8C4F-AFD3-440A-8D39-B65257FAB9B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41979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s://vozcatolica.com/material-para-ninos/" TargetMode="External"/><Relationship Id="rId7" Type="http://schemas.openxmlformats.org/officeDocument/2006/relationships/hyperlink" Target="https://catequesisdegalicia.or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s.catholic.net/" TargetMode="External"/><Relationship Id="rId5" Type="http://schemas.openxmlformats.org/officeDocument/2006/relationships/hyperlink" Target="https://catholic-link.com/" TargetMode="External"/><Relationship Id="rId4" Type="http://schemas.openxmlformats.org/officeDocument/2006/relationships/hyperlink" Target="https://www.catolicosgpt.com/catequesis-i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ágenes de Fondo catequesis - Descarga gratuita en Magnific (antes Freepik)">
            <a:extLst>
              <a:ext uri="{FF2B5EF4-FFF2-40B4-BE49-F238E27FC236}">
                <a16:creationId xmlns:a16="http://schemas.microsoft.com/office/drawing/2014/main" id="{229AE5B4-B6D5-493F-9F35-86B824E86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F15F8D3-C74D-4A10-8EDF-1E9E15038EB9}"/>
              </a:ext>
            </a:extLst>
          </p:cNvPr>
          <p:cNvSpPr txBox="1"/>
          <p:nvPr/>
        </p:nvSpPr>
        <p:spPr>
          <a:xfrm>
            <a:off x="2822712" y="357808"/>
            <a:ext cx="6546574" cy="1510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40A811B-0635-4789-9BA5-1A2FCDC28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D7ACD99-FF18-449D-A92E-878DFB8C3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2"/>
            <a:ext cx="1099930" cy="10999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CA9E584-64C3-4808-950F-6B99E0BF67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6452" y="5480858"/>
            <a:ext cx="1497495" cy="1377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10FBB7C-9052-430E-8F5D-92089C98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</p:spTree>
    <p:extLst>
      <p:ext uri="{BB962C8B-B14F-4D97-AF65-F5344CB8AC3E}">
        <p14:creationId xmlns:p14="http://schemas.microsoft.com/office/powerpoint/2010/main" val="2083249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F15F8D3-C74D-4A10-8EDF-1E9E15038EB9}"/>
              </a:ext>
            </a:extLst>
          </p:cNvPr>
          <p:cNvSpPr txBox="1"/>
          <p:nvPr/>
        </p:nvSpPr>
        <p:spPr>
          <a:xfrm>
            <a:off x="2822712" y="357808"/>
            <a:ext cx="6546574" cy="1510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E4AF2B9-B379-4E14-8558-19CAEAEAF9FA}"/>
              </a:ext>
            </a:extLst>
          </p:cNvPr>
          <p:cNvSpPr/>
          <p:nvPr/>
        </p:nvSpPr>
        <p:spPr>
          <a:xfrm>
            <a:off x="1713023" y="1414060"/>
            <a:ext cx="76562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Recomendaciones previas: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4B954CC-B883-49F2-9067-703A44ECD9F9}"/>
              </a:ext>
            </a:extLst>
          </p:cNvPr>
          <p:cNvSpPr/>
          <p:nvPr/>
        </p:nvSpPr>
        <p:spPr>
          <a:xfrm>
            <a:off x="1529666" y="-18362"/>
            <a:ext cx="913266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Encuentro doctrinal: Primer sábado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5921" y="6536748"/>
            <a:ext cx="4973915" cy="309201"/>
          </a:xfrm>
        </p:spPr>
        <p:txBody>
          <a:bodyPr/>
          <a:lstStyle/>
          <a:p>
            <a:r>
              <a:rPr lang="es-EC" dirty="0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424DC6A-27A9-43C9-A294-33ADFEF00A3A}"/>
              </a:ext>
            </a:extLst>
          </p:cNvPr>
          <p:cNvSpPr txBox="1"/>
          <p:nvPr/>
        </p:nvSpPr>
        <p:spPr>
          <a:xfrm>
            <a:off x="4225921" y="2819980"/>
            <a:ext cx="7156174" cy="2394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ES" sz="3600" dirty="0"/>
              <a:t>Preparación espiritual y personal.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Orar antes de empezar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Interiorizar el tema.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Cuidar tu testimonio. </a:t>
            </a:r>
            <a:endParaRPr lang="es-EC" dirty="0"/>
          </a:p>
        </p:txBody>
      </p:sp>
      <p:pic>
        <p:nvPicPr>
          <p:cNvPr id="1026" name="Picture 2" descr="Catholic.net - La oración de intercesión">
            <a:extLst>
              <a:ext uri="{FF2B5EF4-FFF2-40B4-BE49-F238E27FC236}">
                <a16:creationId xmlns:a16="http://schemas.microsoft.com/office/drawing/2014/main" id="{CDA931D8-D339-40E7-8CDC-D0B8342B4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5" y="2685295"/>
            <a:ext cx="3476966" cy="347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261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38659" y="6489977"/>
            <a:ext cx="4973915" cy="309201"/>
          </a:xfrm>
        </p:spPr>
        <p:txBody>
          <a:bodyPr/>
          <a:lstStyle/>
          <a:p>
            <a:pPr algn="r"/>
            <a:r>
              <a:rPr lang="es-EC" dirty="0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424DC6A-27A9-43C9-A294-33ADFEF00A3A}"/>
              </a:ext>
            </a:extLst>
          </p:cNvPr>
          <p:cNvSpPr txBox="1"/>
          <p:nvPr/>
        </p:nvSpPr>
        <p:spPr>
          <a:xfrm>
            <a:off x="1469487" y="58822"/>
            <a:ext cx="7828721" cy="371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2.Planificación y metodología</a:t>
            </a:r>
          </a:p>
          <a:p>
            <a:endParaRPr lang="es-E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Realizar un plan de sesión.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Preparar el material.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Ambientar el espacio.  Dar a la palabra de Dios un lugar en el encuentro.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Adaptar el lenguaje. </a:t>
            </a:r>
            <a:endParaRPr lang="es-EC" sz="24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067C427-E31F-4812-859A-C11156A6D978}"/>
              </a:ext>
            </a:extLst>
          </p:cNvPr>
          <p:cNvSpPr txBox="1"/>
          <p:nvPr/>
        </p:nvSpPr>
        <p:spPr>
          <a:xfrm>
            <a:off x="1519181" y="3774263"/>
            <a:ext cx="772933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/>
              <a:t>La catequesis no es un monólogo del catequista, sino una búsqueda compartida, que implica: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– aprender a escuchar;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– aprender a participar;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– aprender a decir lo que uno piensa, lo que se descubre y tiene en el corazón.</a:t>
            </a:r>
          </a:p>
          <a:p>
            <a:endParaRPr lang="es-EC" dirty="0"/>
          </a:p>
        </p:txBody>
      </p:sp>
      <p:pic>
        <p:nvPicPr>
          <p:cNvPr id="3074" name="Picture 2" descr="Personas Dialogando PNG Imágenes Y Dibujos Con Fondo Transparente Gratis -  Pngtree">
            <a:extLst>
              <a:ext uri="{FF2B5EF4-FFF2-40B4-BE49-F238E27FC236}">
                <a16:creationId xmlns:a16="http://schemas.microsoft.com/office/drawing/2014/main" id="{FADC76FC-69F4-4C8B-B98E-025D6CE1D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678" y="3333298"/>
            <a:ext cx="3156679" cy="315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52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067C427-E31F-4812-859A-C11156A6D978}"/>
              </a:ext>
            </a:extLst>
          </p:cNvPr>
          <p:cNvSpPr txBox="1"/>
          <p:nvPr/>
        </p:nvSpPr>
        <p:spPr>
          <a:xfrm>
            <a:off x="1096616" y="2593974"/>
            <a:ext cx="7729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70281F-DB44-4CE6-8CA9-B2E85F7A7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398" y="716601"/>
            <a:ext cx="11013715" cy="3134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Actividades y recursos didácticos: </a:t>
            </a:r>
            <a:endParaRPr kumimoji="0" lang="es-EC" altLang="es-EC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Fichas, juegos y dibujos para imprimir en 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hlinkClick r:id="rId3"/>
              </a:rPr>
              <a:t>Voz Católica - Material para niños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EC" altLang="es-EC" sz="2000" dirty="0">
                <a:latin typeface="Google Sans"/>
              </a:rPr>
              <a:t>Herramientas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prácticas, guías y actividades basadas en los Evangelios en </a:t>
            </a:r>
            <a:r>
              <a:rPr kumimoji="0" lang="es-EC" altLang="es-EC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hlinkClick r:id="rId4"/>
              </a:rPr>
              <a:t>CatólicosGPT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Dinámicas, orientaciones y recursos creativos para padres y maestros en </a:t>
            </a:r>
            <a:r>
              <a:rPr kumimoji="0" lang="es-EC" altLang="es-EC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hlinkClick r:id="rId5"/>
              </a:rPr>
              <a:t>Catholic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hlinkClick r:id="rId5"/>
              </a:rPr>
              <a:t>-Link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Textos institucionales, noticias y documentos de formación general en 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hlinkClick r:id="rId6"/>
              </a:rPr>
              <a:t>Catholic.net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Orientaciones pastorales y materiales litúrgicos actualizados en 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hlinkClick r:id="rId7"/>
              </a:rPr>
              <a:t>Catequesis de Galicia</a:t>
            </a:r>
            <a:r>
              <a:rPr kumimoji="0" lang="es-EC" altLang="es-EC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6" name="Picture 2" descr="Jesús leyendo la Biblia para niños dibujos animados vectoriales lindos |  Vector Premium">
            <a:extLst>
              <a:ext uri="{FF2B5EF4-FFF2-40B4-BE49-F238E27FC236}">
                <a16:creationId xmlns:a16="http://schemas.microsoft.com/office/drawing/2014/main" id="{5EA20CFD-7FEE-4B7B-9AA6-33FAE37D3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73" y="3596308"/>
            <a:ext cx="3177207" cy="31772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877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F15F8D3-C74D-4A10-8EDF-1E9E15038EB9}"/>
              </a:ext>
            </a:extLst>
          </p:cNvPr>
          <p:cNvSpPr txBox="1"/>
          <p:nvPr/>
        </p:nvSpPr>
        <p:spPr>
          <a:xfrm>
            <a:off x="2822712" y="357808"/>
            <a:ext cx="6546574" cy="1510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424DC6A-27A9-43C9-A294-33ADFEF00A3A}"/>
              </a:ext>
            </a:extLst>
          </p:cNvPr>
          <p:cNvSpPr txBox="1"/>
          <p:nvPr/>
        </p:nvSpPr>
        <p:spPr>
          <a:xfrm>
            <a:off x="3136931" y="267156"/>
            <a:ext cx="78287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Tema 5: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Tiempo: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90 -120 minutos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Ambientación:</a:t>
            </a:r>
            <a:endParaRPr lang="es-EC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067C427-E31F-4812-859A-C11156A6D978}"/>
              </a:ext>
            </a:extLst>
          </p:cNvPr>
          <p:cNvSpPr txBox="1"/>
          <p:nvPr/>
        </p:nvSpPr>
        <p:spPr>
          <a:xfrm>
            <a:off x="3634095" y="2087311"/>
            <a:ext cx="39756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Biblia entronizada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Vela encendida.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Imagen del Padre misericordioso o de Jesús Buen Pastor.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Cartel con la frase: “La Reconciliación: perdón, misericordia y vida nueva”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Un corazón grande visible en el espacio.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Camino simbólico hecho con huellas de papel o pasos marcados en el suelo.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dirty="0"/>
          </a:p>
          <a:p>
            <a:endParaRPr lang="es-EC" dirty="0"/>
          </a:p>
        </p:txBody>
      </p:sp>
      <p:pic>
        <p:nvPicPr>
          <p:cNvPr id="5122" name="Picture 2" descr="La Sagrada Escritura">
            <a:extLst>
              <a:ext uri="{FF2B5EF4-FFF2-40B4-BE49-F238E27FC236}">
                <a16:creationId xmlns:a16="http://schemas.microsoft.com/office/drawing/2014/main" id="{7EB2F0A5-544D-42B0-8DAB-12AB1C18E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749" y="1484116"/>
            <a:ext cx="4354008" cy="244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ivina Misericordia Jesucristo Misericordioso De Colores PNG ,dibujos Smo,  Santo, Jesús PNG Imagen para Descarga Gratuita | Pngtree">
            <a:extLst>
              <a:ext uri="{FF2B5EF4-FFF2-40B4-BE49-F238E27FC236}">
                <a16:creationId xmlns:a16="http://schemas.microsoft.com/office/drawing/2014/main" id="{FB7E9589-9DDE-45A7-8B1F-BDF556632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8649"/>
            <a:ext cx="3748236" cy="374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433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¿Cómo escribir citas bíblicas en la Biblia católica?">
            <a:extLst>
              <a:ext uri="{FF2B5EF4-FFF2-40B4-BE49-F238E27FC236}">
                <a16:creationId xmlns:a16="http://schemas.microsoft.com/office/drawing/2014/main" id="{093348D6-145D-4BAA-A146-B85BCBF58A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1" b="11498"/>
          <a:stretch/>
        </p:blipFill>
        <p:spPr bwMode="auto">
          <a:xfrm>
            <a:off x="3644348" y="71700"/>
            <a:ext cx="4903303" cy="67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Jesús PNG Imágenes Y Dibujos Con Fondo Transparente Gratis - Pngtree">
            <a:extLst>
              <a:ext uri="{FF2B5EF4-FFF2-40B4-BE49-F238E27FC236}">
                <a16:creationId xmlns:a16="http://schemas.microsoft.com/office/drawing/2014/main" id="{1B5DB2EF-4A6E-4520-9B90-06847C42E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6936" y="1630017"/>
            <a:ext cx="4957500" cy="49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696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5718B2EA-321A-4064-8834-445F272D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C"/>
              <a:t>Catequesis San Blas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1C1CB6-4D4D-43AB-AFB1-2450AB7C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5652" y="156863"/>
            <a:ext cx="1046922" cy="104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lindo personaje de dibujos animados de Jesús con señal de stop 5533956  Vector en Vecteezy">
            <a:extLst>
              <a:ext uri="{FF2B5EF4-FFF2-40B4-BE49-F238E27FC236}">
                <a16:creationId xmlns:a16="http://schemas.microsoft.com/office/drawing/2014/main" id="{63BA1738-990D-431D-976A-B5645CD5B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26" y="312578"/>
            <a:ext cx="3160643" cy="316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extos De La Biblia Cortos Y Bonitos Para Niños | TikTok">
            <a:extLst>
              <a:ext uri="{FF2B5EF4-FFF2-40B4-BE49-F238E27FC236}">
                <a16:creationId xmlns:a16="http://schemas.microsoft.com/office/drawing/2014/main" id="{D10D7D9F-605B-4E60-922F-76AE25488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137" y="1197662"/>
            <a:ext cx="3773558" cy="377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ull view">
            <a:extLst>
              <a:ext uri="{FF2B5EF4-FFF2-40B4-BE49-F238E27FC236}">
                <a16:creationId xmlns:a16="http://schemas.microsoft.com/office/drawing/2014/main" id="{79EFF246-2B1C-4D42-B50D-E2E91C823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768" y="1197662"/>
            <a:ext cx="3773557" cy="377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2082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419</TotalTime>
  <Words>259</Words>
  <Application>Microsoft Office PowerPoint</Application>
  <PresentationFormat>Panorámica</PresentationFormat>
  <Paragraphs>38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Google Sans</vt:lpstr>
      <vt:lpstr>Wingdings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19</cp:revision>
  <dcterms:created xsi:type="dcterms:W3CDTF">2026-08-21T20:59:23Z</dcterms:created>
  <dcterms:modified xsi:type="dcterms:W3CDTF">2026-09-01T21:07:33Z</dcterms:modified>
</cp:coreProperties>
</file>